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0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0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55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2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81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06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91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5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99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D7C61-0DC3-4688-8740-19CC99DA057D}" type="datetimeFigureOut">
              <a:rPr lang="en-GB" smtClean="0"/>
              <a:t>04/11/2012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3E53-2BFA-4908-B23D-AE557BD9F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40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62103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410230" cy="334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8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– differentiate: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7773"/>
            <a:ext cx="9144000" cy="1909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4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/>
              <a:t>W</a:t>
            </a:r>
            <a:r>
              <a:rPr lang="en-GB" sz="2400" dirty="0" smtClean="0"/>
              <a:t>ork </a:t>
            </a:r>
            <a:r>
              <a:rPr lang="en-GB" sz="2400" dirty="0"/>
              <a:t>in </a:t>
            </a:r>
            <a:r>
              <a:rPr lang="en-GB" sz="2400" dirty="0" smtClean="0"/>
              <a:t>pairs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Choose </a:t>
            </a:r>
            <a:r>
              <a:rPr lang="en-GB" sz="2400" dirty="0"/>
              <a:t>a </a:t>
            </a:r>
            <a:r>
              <a:rPr lang="en-GB" sz="2400" dirty="0" smtClean="0"/>
              <a:t>function</a:t>
            </a:r>
            <a:br>
              <a:rPr lang="en-GB" sz="2400" dirty="0" smtClean="0"/>
            </a:br>
            <a:endParaRPr lang="en-GB" sz="2400" dirty="0"/>
          </a:p>
          <a:p>
            <a:r>
              <a:rPr lang="en-GB" sz="2400" dirty="0" smtClean="0"/>
              <a:t>Set </a:t>
            </a:r>
            <a:r>
              <a:rPr lang="en-GB" sz="2400" dirty="0"/>
              <a:t>A are normal challenge, set B are medium </a:t>
            </a:r>
            <a:r>
              <a:rPr lang="en-GB" sz="2400" dirty="0" smtClean="0"/>
              <a:t>challenge and </a:t>
            </a:r>
            <a:r>
              <a:rPr lang="en-GB" sz="2400" dirty="0"/>
              <a:t>set C are high </a:t>
            </a:r>
            <a:r>
              <a:rPr lang="en-GB" sz="2400" dirty="0" smtClean="0"/>
              <a:t>challenge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Explore your </a:t>
            </a:r>
            <a:r>
              <a:rPr lang="en-GB" sz="2400" dirty="0"/>
              <a:t>chosen function (i.e. find out all </a:t>
            </a:r>
            <a:r>
              <a:rPr lang="en-GB" sz="2400" dirty="0" smtClean="0"/>
              <a:t>you can about </a:t>
            </a:r>
            <a:r>
              <a:rPr lang="en-GB" sz="2400" dirty="0"/>
              <a:t>the intercepts, stationary points, and their nature</a:t>
            </a:r>
            <a:r>
              <a:rPr lang="en-GB" sz="2400" dirty="0" smtClean="0"/>
              <a:t>)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Draw a </a:t>
            </a:r>
            <a:r>
              <a:rPr lang="en-GB" sz="2400" dirty="0"/>
              <a:t>good quality sketch of the function based on </a:t>
            </a:r>
            <a:r>
              <a:rPr lang="en-GB" sz="2400" dirty="0" smtClean="0"/>
              <a:t>this</a:t>
            </a:r>
            <a:br>
              <a:rPr lang="en-GB" sz="2400" dirty="0" smtClean="0"/>
            </a:br>
            <a:endParaRPr lang="en-GB" sz="2400" dirty="0"/>
          </a:p>
          <a:p>
            <a:r>
              <a:rPr lang="en-GB" sz="2400" dirty="0" smtClean="0"/>
              <a:t>All rough </a:t>
            </a:r>
            <a:r>
              <a:rPr lang="en-GB" sz="2400" dirty="0"/>
              <a:t>work, working out and thinking must </a:t>
            </a:r>
            <a:r>
              <a:rPr lang="en-GB" sz="2400" dirty="0" smtClean="0"/>
              <a:t>be written </a:t>
            </a:r>
            <a:r>
              <a:rPr lang="en-GB" sz="2400" dirty="0"/>
              <a:t>on </a:t>
            </a:r>
            <a:r>
              <a:rPr lang="en-GB" sz="2400" dirty="0" smtClean="0"/>
              <a:t>A3 large </a:t>
            </a:r>
            <a:r>
              <a:rPr lang="en-GB" sz="2400" dirty="0"/>
              <a:t>sheet of paper, which will become a </a:t>
            </a:r>
            <a:r>
              <a:rPr lang="en-GB" sz="2400" dirty="0" smtClean="0"/>
              <a:t>poster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2056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570"/>
            <a:ext cx="7704856" cy="688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382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Starter – differentiate:</vt:lpstr>
      <vt:lpstr>Tasks</vt:lpstr>
      <vt:lpstr>PowerPoint Presentation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Treby</dc:creator>
  <cp:lastModifiedBy>Jon Treby</cp:lastModifiedBy>
  <cp:revision>3</cp:revision>
  <dcterms:created xsi:type="dcterms:W3CDTF">2012-06-18T08:36:11Z</dcterms:created>
  <dcterms:modified xsi:type="dcterms:W3CDTF">2012-11-04T14:22:14Z</dcterms:modified>
</cp:coreProperties>
</file>